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7" r:id="rId2"/>
    <p:sldId id="259" r:id="rId3"/>
    <p:sldId id="266" r:id="rId4"/>
    <p:sldId id="267" r:id="rId5"/>
    <p:sldId id="268" r:id="rId6"/>
    <p:sldId id="260" r:id="rId7"/>
    <p:sldId id="261" r:id="rId8"/>
    <p:sldId id="269" r:id="rId9"/>
    <p:sldId id="262" r:id="rId10"/>
    <p:sldId id="270" r:id="rId11"/>
    <p:sldId id="264" r:id="rId12"/>
    <p:sldId id="271" r:id="rId13"/>
    <p:sldId id="26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87262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1372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3605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00820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2902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400333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91399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4967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1081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011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4361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998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8310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4358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7712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1083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147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637214A4-997B-4C95-951E-08E1B51B5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E3612A6-239E-917D-F461-7949B005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353" y="1799166"/>
            <a:ext cx="7785533" cy="2971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Advanced Topics in Computer Networks</a:t>
            </a:r>
            <a:br>
              <a:rPr lang="en-US" sz="2600" dirty="0"/>
            </a:b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/>
              <a:t>Receive and Transmit LoRa packets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r>
              <a:rPr lang="en-US" sz="2000" dirty="0"/>
              <a:t>Koutsoukis Nikolaos 2907</a:t>
            </a:r>
            <a:br>
              <a:rPr lang="en-US" sz="2600" dirty="0"/>
            </a:br>
            <a:endParaRPr lang="en-US" sz="260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CA46772-A577-31B9-B87E-F58C49A1C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r="9314"/>
          <a:stretch/>
        </p:blipFill>
        <p:spPr>
          <a:xfrm>
            <a:off x="8228012" y="2178178"/>
            <a:ext cx="3152439" cy="2501645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6" name="Group 27">
            <a:extLst>
              <a:ext uri="{FF2B5EF4-FFF2-40B4-BE49-F238E27FC236}">
                <a16:creationId xmlns:a16="http://schemas.microsoft.com/office/drawing/2014/main" id="{307A8868-805D-4C18-8A8B-4817BA9F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F59EB9-1EAB-47CE-AC8B-8EFD96929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786ADE-071C-435B-81E3-54A82DD5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46AF6B-37AC-410E-9A0A-2F70B937A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EF4DD0-8A5B-40F1-88BA-ABE5ADE4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BA5EA8C-8F33-4994-A748-233E839E4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87404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E3612A6-239E-917D-F461-7949B005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278" y="685799"/>
            <a:ext cx="10935093" cy="2971801"/>
          </a:xfrm>
        </p:spPr>
        <p:txBody>
          <a:bodyPr>
            <a:normAutofit/>
          </a:bodyPr>
          <a:lstStyle/>
          <a:p>
            <a:r>
              <a:rPr lang="en-US" dirty="0"/>
              <a:t>Demo 1: Dynamic LoRa Receiver</a:t>
            </a:r>
          </a:p>
        </p:txBody>
      </p:sp>
    </p:spTree>
    <p:extLst>
      <p:ext uri="{BB962C8B-B14F-4D97-AF65-F5344CB8AC3E}">
        <p14:creationId xmlns:p14="http://schemas.microsoft.com/office/powerpoint/2010/main" val="57829145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ynamic_AdobeExpress">
            <a:hlinkClick r:id="" action="ppaction://media"/>
            <a:extLst>
              <a:ext uri="{FF2B5EF4-FFF2-40B4-BE49-F238E27FC236}">
                <a16:creationId xmlns:a16="http://schemas.microsoft.com/office/drawing/2014/main" id="{DC06B004-EDA3-9133-5DC0-1D1A9282F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623" y="786117"/>
            <a:ext cx="8810753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0735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E3612A6-239E-917D-F461-7949B005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73" y="1857080"/>
            <a:ext cx="11906053" cy="1847654"/>
          </a:xfrm>
        </p:spPr>
        <p:txBody>
          <a:bodyPr>
            <a:normAutofit/>
          </a:bodyPr>
          <a:lstStyle/>
          <a:p>
            <a:r>
              <a:rPr lang="en-US" sz="4400" b="0" i="0" dirty="0"/>
              <a:t>Demo 2: Transmit Receive LoRa Packets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2873103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ng">
            <a:hlinkClick r:id="" action="ppaction://media"/>
            <a:extLst>
              <a:ext uri="{FF2B5EF4-FFF2-40B4-BE49-F238E27FC236}">
                <a16:creationId xmlns:a16="http://schemas.microsoft.com/office/drawing/2014/main" id="{CE38CE9B-9994-41C6-6835-CF745481FE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623" y="786117"/>
            <a:ext cx="8810753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5902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E3612A6-239E-917D-F461-7949B005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119" y="2198255"/>
            <a:ext cx="8299063" cy="850698"/>
          </a:xfrm>
        </p:spPr>
        <p:txBody>
          <a:bodyPr>
            <a:normAutofit/>
          </a:bodyPr>
          <a:lstStyle/>
          <a:p>
            <a:r>
              <a:rPr lang="en-US" sz="4400" b="0" i="0" dirty="0"/>
              <a:t>THANK YOU FOR YOUR TIME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461346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E3612A6-239E-917D-F461-7949B005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6845" y="2330537"/>
            <a:ext cx="6368858" cy="208517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1400" b="0" i="0" dirty="0">
                <a:effectLst/>
                <a:latin typeface="Söhne"/>
              </a:rPr>
            </a:br>
            <a:r>
              <a:rPr lang="en-US" sz="1400" b="0" i="0" dirty="0">
                <a:effectLst/>
                <a:latin typeface="Söhne"/>
              </a:rPr>
              <a:t>LoRa, created by Semtech, is a communication protocol that uses spread spectrum modulation to enable long-range, low-power wireless communication between devices. LoRa technology is suitable for a wide range of IoT applications, including smart cities, industrial automation, healthcare, logistics, and agriculture. Its long-range and low-power capabilities make it particularly well-suited for IoT devices that require extended battery life and communication over long distances.</a:t>
            </a:r>
            <a:br>
              <a:rPr lang="en-US" sz="1200" b="0" i="0" dirty="0">
                <a:effectLst/>
              </a:rPr>
            </a:br>
            <a:br>
              <a:rPr lang="en-US" sz="1200" b="0" i="0" dirty="0">
                <a:effectLst/>
              </a:rPr>
            </a:br>
            <a:r>
              <a:rPr lang="en-US" sz="1200" b="0" i="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8CEA3E14-B72C-56C6-D409-76D7AD1BC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2655" y="1808373"/>
            <a:ext cx="3737237" cy="84564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WHAT IS LoRa?</a:t>
            </a:r>
            <a:endParaRPr lang="en-US" sz="3200" dirty="0"/>
          </a:p>
        </p:txBody>
      </p:sp>
      <p:pic>
        <p:nvPicPr>
          <p:cNvPr id="13" name="Εικόνα 12" descr="Εικόνα που περιέχει κείμενο, ηλεκτρονικές συσκευές&#10;&#10;Περιγραφή που δημιουργήθηκε αυτόματα">
            <a:extLst>
              <a:ext uri="{FF2B5EF4-FFF2-40B4-BE49-F238E27FC236}">
                <a16:creationId xmlns:a16="http://schemas.microsoft.com/office/drawing/2014/main" id="{AC9D7DFD-B807-5BAB-B715-33F4A1341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1" y="2018647"/>
            <a:ext cx="4004489" cy="253283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6014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17025D-0558-4BB1-932D-D407F5BDC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Τίτλος 4">
            <a:extLst>
              <a:ext uri="{FF2B5EF4-FFF2-40B4-BE49-F238E27FC236}">
                <a16:creationId xmlns:a16="http://schemas.microsoft.com/office/drawing/2014/main" id="{9CF2D83E-C45F-5C44-13D8-ADB59100A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753" y="628617"/>
            <a:ext cx="6559859" cy="3028983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Waspmote board</a:t>
            </a:r>
            <a:b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SX1272 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module</a:t>
            </a:r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14" name="Snip Diagonal Corner Rectangle 6">
            <a:extLst>
              <a:ext uri="{FF2B5EF4-FFF2-40B4-BE49-F238E27FC236}">
                <a16:creationId xmlns:a16="http://schemas.microsoft.com/office/drawing/2014/main" id="{23897308-2491-4C39-B764-46DCD1CAD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5804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Εικόνα 6" descr="Εικόνα που περιέχει ηλεκτρονικές συσκευές&#10;&#10;Περιγραφή που δημιουργήθηκε αυτόματα">
            <a:extLst>
              <a:ext uri="{FF2B5EF4-FFF2-40B4-BE49-F238E27FC236}">
                <a16:creationId xmlns:a16="http://schemas.microsoft.com/office/drawing/2014/main" id="{6B2A8CE3-77C0-193C-E2DD-8D8C489A8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r="13449"/>
          <a:stretch/>
        </p:blipFill>
        <p:spPr>
          <a:xfrm>
            <a:off x="1187737" y="1105354"/>
            <a:ext cx="2583819" cy="432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37C3370-E183-40E3-8F06-FDD26E64D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7774F20-3F21-44FE-976F-CC336A748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A342010-2E15-4FE2-8956-F562BBF50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2C8931-1DC1-48FA-878F-2B7CB813D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3285CBA-1A56-43E8-8B87-570C461D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4A0B30-03E2-41DD-B443-95E7FB70E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655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E3612A6-239E-917D-F461-7949B005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267" y="633577"/>
            <a:ext cx="5153457" cy="105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Modes of Lora</a:t>
            </a:r>
          </a:p>
        </p:txBody>
      </p:sp>
      <p:pic>
        <p:nvPicPr>
          <p:cNvPr id="8" name="Εικόνα 7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7C4CF827-ED74-4762-38D2-F51D397EA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49" y="2366801"/>
            <a:ext cx="8191581" cy="2920266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79087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>
            <a:extLst>
              <a:ext uri="{FF2B5EF4-FFF2-40B4-BE49-F238E27FC236}">
                <a16:creationId xmlns:a16="http://schemas.microsoft.com/office/drawing/2014/main" id="{16EFD4ED-DC68-F960-18F6-BF97F842A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41" y="581889"/>
            <a:ext cx="11562460" cy="146872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For the implementation of the Receiver were used:</a:t>
            </a:r>
          </a:p>
        </p:txBody>
      </p:sp>
      <p:sp>
        <p:nvSpPr>
          <p:cNvPr id="6" name="Υπότιτλος 5">
            <a:extLst>
              <a:ext uri="{FF2B5EF4-FFF2-40B4-BE49-F238E27FC236}">
                <a16:creationId xmlns:a16="http://schemas.microsoft.com/office/drawing/2014/main" id="{13C9C67D-FC3F-F82D-0068-127F09DFF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4056"/>
            <a:ext cx="6400800" cy="194733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Gnu Radio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https://github.com/rpp0/gr-lora</a:t>
            </a:r>
          </a:p>
        </p:txBody>
      </p:sp>
    </p:spTree>
    <p:extLst>
      <p:ext uri="{BB962C8B-B14F-4D97-AF65-F5344CB8AC3E}">
        <p14:creationId xmlns:p14="http://schemas.microsoft.com/office/powerpoint/2010/main" val="716789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E3612A6-239E-917D-F461-7949B005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640" y="4414687"/>
            <a:ext cx="10250013" cy="12332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LoRa Receiver</a:t>
            </a:r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Εικόνα 3" descr="Εικόνα που περιέχει κείμενο">
            <a:extLst>
              <a:ext uri="{FF2B5EF4-FFF2-40B4-BE49-F238E27FC236}">
                <a16:creationId xmlns:a16="http://schemas.microsoft.com/office/drawing/2014/main" id="{0671780E-32DD-9621-1396-FB4DE58A4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1" y="1175405"/>
            <a:ext cx="9977813" cy="2419619"/>
          </a:xfrm>
          <a:prstGeom prst="rect">
            <a:avLst/>
          </a:prstGeom>
        </p:spPr>
      </p:pic>
      <p:grpSp>
        <p:nvGrpSpPr>
          <p:cNvPr id="22" name="Group 12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066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E3612A6-239E-917D-F461-7949B005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640" y="4414687"/>
            <a:ext cx="10250013" cy="12332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Dynamic LoRa Receiver</a:t>
            </a:r>
          </a:p>
        </p:txBody>
      </p:sp>
      <p:sp useBgFill="1">
        <p:nvSpPr>
          <p:cNvPr id="12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F47CEA4-4421-379B-A1A3-AC0122B4E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82" y="822036"/>
            <a:ext cx="7421947" cy="320501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9129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>
            <a:extLst>
              <a:ext uri="{FF2B5EF4-FFF2-40B4-BE49-F238E27FC236}">
                <a16:creationId xmlns:a16="http://schemas.microsoft.com/office/drawing/2014/main" id="{16EFD4ED-DC68-F960-18F6-BF97F842A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41" y="581889"/>
            <a:ext cx="11562460" cy="146872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For the implementation of the Transmitter were used:</a:t>
            </a:r>
          </a:p>
        </p:txBody>
      </p:sp>
      <p:sp>
        <p:nvSpPr>
          <p:cNvPr id="6" name="Υπότιτλος 5">
            <a:extLst>
              <a:ext uri="{FF2B5EF4-FFF2-40B4-BE49-F238E27FC236}">
                <a16:creationId xmlns:a16="http://schemas.microsoft.com/office/drawing/2014/main" id="{13C9C67D-FC3F-F82D-0068-127F09DFF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40" y="2717030"/>
            <a:ext cx="7805159" cy="194733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Gnu Radio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https://github.com/tapparelj/gr-lora_sdr</a:t>
            </a:r>
          </a:p>
        </p:txBody>
      </p:sp>
    </p:spTree>
    <p:extLst>
      <p:ext uri="{BB962C8B-B14F-4D97-AF65-F5344CB8AC3E}">
        <p14:creationId xmlns:p14="http://schemas.microsoft.com/office/powerpoint/2010/main" val="3203016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CB64DE-FB3A-4D83-9241-A0D2682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E3612A6-239E-917D-F461-7949B005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640" y="4414687"/>
            <a:ext cx="10250013" cy="12332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LoRa Transmitter</a:t>
            </a:r>
          </a:p>
        </p:txBody>
      </p:sp>
      <p:sp useBgFill="1">
        <p:nvSpPr>
          <p:cNvPr id="12" name="Snip Diagonal Corner Rectangle 6">
            <a:extLst>
              <a:ext uri="{FF2B5EF4-FFF2-40B4-BE49-F238E27FC236}">
                <a16:creationId xmlns:a16="http://schemas.microsoft.com/office/drawing/2014/main" id="{5E94C64B-831C-45FA-B484-591F4D577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02" y="606367"/>
            <a:ext cx="10948124" cy="3546637"/>
          </a:xfrm>
          <a:prstGeom prst="snip2DiagRect">
            <a:avLst>
              <a:gd name="adj1" fmla="val 1362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E613E32A-D656-EE4B-477D-AFA0E39CE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1" y="1175405"/>
            <a:ext cx="9977813" cy="241961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C96E397-7705-43C9-AC81-FA8EF1951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610BCA-0EBE-4357-AAC0-13841E7C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0E1E24-3D98-4A53-A3AD-CBD84D94F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7E51D9-454B-4095-9718-C6B1CDED9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8E8BDB-294C-4025-A6C1-2FFDDA3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D27BDE-F887-4341-B91A-3145A614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8512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Κομμάτι">
  <a:themeElements>
    <a:clrScheme name="Κομμάτι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Κομμάτ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Κομμάτ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268</TotalTime>
  <Words>177</Words>
  <Application>Microsoft Office PowerPoint</Application>
  <PresentationFormat>Ευρεία οθόνη</PresentationFormat>
  <Paragraphs>17</Paragraphs>
  <Slides>14</Slides>
  <Notes>0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Söhne</vt:lpstr>
      <vt:lpstr>Wingdings 3</vt:lpstr>
      <vt:lpstr>Κομμάτι</vt:lpstr>
      <vt:lpstr>Advanced Topics in Computer Networks   Receive and Transmit LoRa packets   Koutsoukis Nikolaos 2907 </vt:lpstr>
      <vt:lpstr> LoRa, created by Semtech, is a communication protocol that uses spread spectrum modulation to enable long-range, low-power wireless communication between devices. LoRa technology is suitable for a wide range of IoT applications, including smart cities, industrial automation, healthcare, logistics, and agriculture. Its long-range and low-power capabilities make it particularly well-suited for IoT devices that require extended battery life and communication over long distances.   </vt:lpstr>
      <vt:lpstr>Waspmote board SX1272 module</vt:lpstr>
      <vt:lpstr>Modes of Lora</vt:lpstr>
      <vt:lpstr>For the implementation of the Receiver were used:</vt:lpstr>
      <vt:lpstr>LoRa Receiver</vt:lpstr>
      <vt:lpstr>Dynamic LoRa Receiver</vt:lpstr>
      <vt:lpstr>For the implementation of the Transmitter were used:</vt:lpstr>
      <vt:lpstr>LoRa Transmitter</vt:lpstr>
      <vt:lpstr>Demo 1: Dynamic LoRa Receiver</vt:lpstr>
      <vt:lpstr>Παρουσίαση του PowerPoint</vt:lpstr>
      <vt:lpstr>Demo 2: Transmit Receive LoRa Packets</vt:lpstr>
      <vt:lpstr>Παρουσίαση του PowerPoint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 in Computer Networks   Receive and Transmit LoRa packets   Koutsoukis Nikolaos 2907 </dc:title>
  <dc:creator>KOUTSOUKIS NIKOLAOS</dc:creator>
  <cp:lastModifiedBy>KOUTSOUKIS NIKOLAOS</cp:lastModifiedBy>
  <cp:revision>3</cp:revision>
  <dcterms:created xsi:type="dcterms:W3CDTF">2023-02-12T13:16:09Z</dcterms:created>
  <dcterms:modified xsi:type="dcterms:W3CDTF">2023-02-14T11:14:11Z</dcterms:modified>
</cp:coreProperties>
</file>